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2"/>
    <p:restoredTop sz="96192"/>
  </p:normalViewPr>
  <p:slideViewPr>
    <p:cSldViewPr snapToGrid="0">
      <p:cViewPr varScale="1">
        <p:scale>
          <a:sx n="123" d="100"/>
          <a:sy n="123" d="100"/>
        </p:scale>
        <p:origin x="2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fr-FR"/>
              <a:t>Modifiez le style du titre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1B7793F7-AED6-4E41-ABCA-7D9D0B99ECE5}" type="datetimeFigureOut">
              <a:rPr lang="fr-FR" smtClean="0"/>
              <a:t>19/05/2023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255346" y="2750337"/>
            <a:ext cx="1171888" cy="1356442"/>
          </a:xfrm>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1515335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B7793F7-AED6-4E41-ABCA-7D9D0B99ECE5}" type="datetimeFigureOut">
              <a:rPr lang="fr-FR" smtClean="0"/>
              <a:t>19/05/2023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10729455" y="4711309"/>
            <a:ext cx="1154151" cy="1090789"/>
          </a:xfrm>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4209920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B7793F7-AED6-4E41-ABCA-7D9D0B99ECE5}" type="datetimeFigureOut">
              <a:rPr lang="fr-FR" smtClean="0"/>
              <a:t>19/05/2023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10729455" y="4711615"/>
            <a:ext cx="1154151" cy="1090789"/>
          </a:xfrm>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2064130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B7793F7-AED6-4E41-ABCA-7D9D0B99ECE5}" type="datetimeFigureOut">
              <a:rPr lang="fr-FR" smtClean="0"/>
              <a:t>19/05/2023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10729455" y="4709925"/>
            <a:ext cx="1154151" cy="1090789"/>
          </a:xfrm>
        </p:spPr>
        <p:txBody>
          <a:bodyPr/>
          <a:lstStyle/>
          <a:p>
            <a:fld id="{13BF5C63-B3E7-AB4C-A905-4F496A05745E}" type="slidenum">
              <a:rPr lang="fr-FR" smtClean="0"/>
              <a:t>‹N°›</a:t>
            </a:fld>
            <a:endParaRPr lang="fr-FR"/>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884001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B7793F7-AED6-4E41-ABCA-7D9D0B99ECE5}" type="datetimeFigureOut">
              <a:rPr lang="fr-FR" smtClean="0"/>
              <a:t>19/05/2023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10729455" y="4709925"/>
            <a:ext cx="1154151" cy="1090789"/>
          </a:xfrm>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3952070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fr-FR"/>
              <a:t>Modifiez le style du titre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1B7793F7-AED6-4E41-ABCA-7D9D0B99ECE5}" type="datetimeFigureOut">
              <a:rPr lang="fr-FR" smtClean="0"/>
              <a:t>19/05/2023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2359637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fr-FR"/>
              <a:t>Modifiez le style du titre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1B7793F7-AED6-4E41-ABCA-7D9D0B99ECE5}" type="datetimeFigureOut">
              <a:rPr lang="fr-FR" smtClean="0"/>
              <a:t>19/05/2023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2072747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B7793F7-AED6-4E41-ABCA-7D9D0B99ECE5}" type="datetimeFigureOut">
              <a:rPr lang="fr-FR" smtClean="0"/>
              <a:t>19/05/2023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924670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1B7793F7-AED6-4E41-ABCA-7D9D0B99ECE5}" type="datetimeFigureOut">
              <a:rPr lang="fr-FR" smtClean="0"/>
              <a:t>19/05/2023</a:t>
            </a:fld>
            <a:endParaRPr lang="fr-FR"/>
          </a:p>
        </p:txBody>
      </p:sp>
      <p:sp>
        <p:nvSpPr>
          <p:cNvPr id="5" name="Footer Placeholder 4"/>
          <p:cNvSpPr>
            <a:spLocks noGrp="1"/>
          </p:cNvSpPr>
          <p:nvPr>
            <p:ph type="ftr" sz="quarter" idx="11"/>
          </p:nvPr>
        </p:nvSpPr>
        <p:spPr>
          <a:xfrm>
            <a:off x="680321" y="5936188"/>
            <a:ext cx="6126805" cy="365125"/>
          </a:xfrm>
        </p:spPr>
        <p:txBody>
          <a:bodyPr/>
          <a:lstStyle/>
          <a:p>
            <a:endParaRPr lang="fr-FR"/>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13BF5C63-B3E7-AB4C-A905-4F496A05745E}" type="slidenum">
              <a:rPr lang="fr-FR" smtClean="0"/>
              <a:t>‹N°›</a:t>
            </a:fld>
            <a:endParaRPr lang="fr-FR"/>
          </a:p>
        </p:txBody>
      </p:sp>
    </p:spTree>
    <p:extLst>
      <p:ext uri="{BB962C8B-B14F-4D97-AF65-F5344CB8AC3E}">
        <p14:creationId xmlns:p14="http://schemas.microsoft.com/office/powerpoint/2010/main" val="3048233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B7793F7-AED6-4E41-ABCA-7D9D0B99ECE5}" type="datetimeFigureOut">
              <a:rPr lang="fr-FR" smtClean="0"/>
              <a:t>19/05/2023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204271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fr-FR"/>
              <a:t>Modifiez le style du titre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B7793F7-AED6-4E41-ABCA-7D9D0B99ECE5}" type="datetimeFigureOut">
              <a:rPr lang="fr-FR" smtClean="0"/>
              <a:t>19/05/2023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10729455" y="2869895"/>
            <a:ext cx="1154151" cy="1090789"/>
          </a:xfrm>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286530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B7793F7-AED6-4E41-ABCA-7D9D0B99ECE5}" type="datetimeFigureOut">
              <a:rPr lang="fr-FR" smtClean="0"/>
              <a:t>19/05/2023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555738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fr-FR"/>
              <a:t>Modifiez le style du titre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0322" y="3030008"/>
            <a:ext cx="4698355" cy="290617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594123" y="3030008"/>
            <a:ext cx="4700059" cy="290617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B7793F7-AED6-4E41-ABCA-7D9D0B99ECE5}" type="datetimeFigureOut">
              <a:rPr lang="fr-FR" smtClean="0"/>
              <a:t>19/05/2023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322041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B7793F7-AED6-4E41-ABCA-7D9D0B99ECE5}" type="datetimeFigureOut">
              <a:rPr lang="fr-FR" smtClean="0"/>
              <a:t>19/05/2023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3129268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B7793F7-AED6-4E41-ABCA-7D9D0B99ECE5}" type="datetimeFigureOut">
              <a:rPr lang="fr-FR" smtClean="0"/>
              <a:t>19/05/2023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3938048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B7793F7-AED6-4E41-ABCA-7D9D0B99ECE5}" type="datetimeFigureOut">
              <a:rPr lang="fr-FR" smtClean="0"/>
              <a:t>19/05/2023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1080877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fr-FR"/>
              <a:t>Modifiez le style du titre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B7793F7-AED6-4E41-ABCA-7D9D0B99ECE5}" type="datetimeFigureOut">
              <a:rPr lang="fr-FR" smtClean="0"/>
              <a:t>19/05/2023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3BF5C63-B3E7-AB4C-A905-4F496A05745E}" type="slidenum">
              <a:rPr lang="fr-FR" smtClean="0"/>
              <a:t>‹N°›</a:t>
            </a:fld>
            <a:endParaRPr lang="fr-FR"/>
          </a:p>
        </p:txBody>
      </p:sp>
    </p:spTree>
    <p:extLst>
      <p:ext uri="{BB962C8B-B14F-4D97-AF65-F5344CB8AC3E}">
        <p14:creationId xmlns:p14="http://schemas.microsoft.com/office/powerpoint/2010/main" val="2593038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B7793F7-AED6-4E41-ABCA-7D9D0B99ECE5}" type="datetimeFigureOut">
              <a:rPr lang="fr-FR" smtClean="0"/>
              <a:t>19/05/2023</a:t>
            </a:fld>
            <a:endParaRPr lang="fr-FR"/>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13BF5C63-B3E7-AB4C-A905-4F496A05745E}" type="slidenum">
              <a:rPr lang="fr-FR" smtClean="0"/>
              <a:t>‹N°›</a:t>
            </a:fld>
            <a:endParaRPr lang="fr-FR"/>
          </a:p>
        </p:txBody>
      </p:sp>
    </p:spTree>
    <p:extLst>
      <p:ext uri="{BB962C8B-B14F-4D97-AF65-F5344CB8AC3E}">
        <p14:creationId xmlns:p14="http://schemas.microsoft.com/office/powerpoint/2010/main" val="40535502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D0F452-A6EC-B375-4460-2926E3360F4D}"/>
              </a:ext>
            </a:extLst>
          </p:cNvPr>
          <p:cNvSpPr>
            <a:spLocks noGrp="1"/>
          </p:cNvSpPr>
          <p:nvPr>
            <p:ph type="ctrTitle"/>
          </p:nvPr>
        </p:nvSpPr>
        <p:spPr/>
        <p:txBody>
          <a:bodyPr/>
          <a:lstStyle/>
          <a:p>
            <a:r>
              <a:rPr lang="fr-FR" dirty="0"/>
              <a:t>Engagement Etudiant</a:t>
            </a:r>
          </a:p>
        </p:txBody>
      </p:sp>
      <p:sp>
        <p:nvSpPr>
          <p:cNvPr id="3" name="Sous-titre 2">
            <a:extLst>
              <a:ext uri="{FF2B5EF4-FFF2-40B4-BE49-F238E27FC236}">
                <a16:creationId xmlns:a16="http://schemas.microsoft.com/office/drawing/2014/main" id="{41E4B7E3-AECF-ECE5-0E17-25A2318E7F64}"/>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18322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8" name="Rectangle 1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4F6FF54E-3E5A-9587-CFDD-5BBC96033067}"/>
              </a:ext>
            </a:extLst>
          </p:cNvPr>
          <p:cNvSpPr>
            <a:spLocks noGrp="1"/>
          </p:cNvSpPr>
          <p:nvPr>
            <p:ph type="title"/>
          </p:nvPr>
        </p:nvSpPr>
        <p:spPr>
          <a:xfrm>
            <a:off x="680321" y="753228"/>
            <a:ext cx="5632247" cy="1080938"/>
          </a:xfrm>
        </p:spPr>
        <p:txBody>
          <a:bodyPr>
            <a:normAutofit/>
          </a:bodyPr>
          <a:lstStyle/>
          <a:p>
            <a:r>
              <a:rPr lang="fr-FR" dirty="0"/>
              <a:t>Tournoi Five</a:t>
            </a:r>
          </a:p>
        </p:txBody>
      </p:sp>
      <p:pic>
        <p:nvPicPr>
          <p:cNvPr id="20" name="Picture 1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11" name="Content Placeholder 10">
            <a:extLst>
              <a:ext uri="{FF2B5EF4-FFF2-40B4-BE49-F238E27FC236}">
                <a16:creationId xmlns:a16="http://schemas.microsoft.com/office/drawing/2014/main" id="{525C1738-B5F7-8D71-BCDA-80FA914EAC8A}"/>
              </a:ext>
            </a:extLst>
          </p:cNvPr>
          <p:cNvSpPr>
            <a:spLocks noGrp="1"/>
          </p:cNvSpPr>
          <p:nvPr>
            <p:ph idx="1"/>
          </p:nvPr>
        </p:nvSpPr>
        <p:spPr>
          <a:xfrm>
            <a:off x="680322" y="2336873"/>
            <a:ext cx="5632246" cy="3599316"/>
          </a:xfrm>
        </p:spPr>
        <p:txBody>
          <a:bodyPr>
            <a:normAutofit/>
          </a:bodyPr>
          <a:lstStyle/>
          <a:p>
            <a:r>
              <a:rPr lang="en-US" sz="2000" dirty="0"/>
              <a:t>Nous </a:t>
            </a:r>
            <a:r>
              <a:rPr lang="en-US" sz="2000" dirty="0" err="1"/>
              <a:t>avons</a:t>
            </a:r>
            <a:r>
              <a:rPr lang="en-US" sz="2000" dirty="0"/>
              <a:t> </a:t>
            </a:r>
            <a:r>
              <a:rPr lang="en-US" sz="2000" dirty="0" err="1"/>
              <a:t>aussi</a:t>
            </a:r>
            <a:r>
              <a:rPr lang="en-US" sz="2000" dirty="0"/>
              <a:t> </a:t>
            </a:r>
            <a:r>
              <a:rPr lang="en-US" sz="2000" dirty="0" err="1"/>
              <a:t>organisé</a:t>
            </a:r>
            <a:r>
              <a:rPr lang="en-US" sz="2000" dirty="0"/>
              <a:t> des </a:t>
            </a:r>
            <a:r>
              <a:rPr lang="en-US" sz="2000" dirty="0" err="1"/>
              <a:t>tournois</a:t>
            </a:r>
            <a:r>
              <a:rPr lang="en-US" sz="2000" dirty="0"/>
              <a:t> Five </a:t>
            </a:r>
            <a:r>
              <a:rPr lang="en-US" sz="2000" dirty="0" err="1"/>
              <a:t>afin</a:t>
            </a:r>
            <a:r>
              <a:rPr lang="en-US" sz="2000" dirty="0"/>
              <a:t> </a:t>
            </a:r>
            <a:r>
              <a:rPr lang="en-US" sz="2000" dirty="0" err="1"/>
              <a:t>d’encourager</a:t>
            </a:r>
            <a:r>
              <a:rPr lang="en-US" sz="2000" dirty="0"/>
              <a:t> la pratique du sport et surtout du Football</a:t>
            </a:r>
          </a:p>
        </p:txBody>
      </p:sp>
      <p:pic>
        <p:nvPicPr>
          <p:cNvPr id="7" name="Image 6" descr="Une image contenant personne, plein air, ciel, herbe&#10;&#10;Description générée automatiquement">
            <a:extLst>
              <a:ext uri="{FF2B5EF4-FFF2-40B4-BE49-F238E27FC236}">
                <a16:creationId xmlns:a16="http://schemas.microsoft.com/office/drawing/2014/main" id="{289A0D8C-5DC7-2C22-5F71-120B62EE628F}"/>
              </a:ext>
            </a:extLst>
          </p:cNvPr>
          <p:cNvPicPr>
            <a:picLocks noChangeAspect="1"/>
          </p:cNvPicPr>
          <p:nvPr/>
        </p:nvPicPr>
        <p:blipFill rotWithShape="1">
          <a:blip r:embed="rId4"/>
          <a:srcRect t="9013" r="4" b="10872"/>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5" name="Espace réservé du contenu 4" descr="Une image contenant texte, football, équipement sportif, balle&#10;&#10;Description générée automatiquement">
            <a:extLst>
              <a:ext uri="{FF2B5EF4-FFF2-40B4-BE49-F238E27FC236}">
                <a16:creationId xmlns:a16="http://schemas.microsoft.com/office/drawing/2014/main" id="{660569F4-20A6-19B7-97C4-0011021DBFCD}"/>
              </a:ext>
            </a:extLst>
          </p:cNvPr>
          <p:cNvPicPr>
            <a:picLocks noChangeAspect="1"/>
          </p:cNvPicPr>
          <p:nvPr/>
        </p:nvPicPr>
        <p:blipFill rotWithShape="1">
          <a:blip r:embed="rId5"/>
          <a:srcRect t="16155" r="4" b="17793"/>
          <a:stretch/>
        </p:blipFill>
        <p:spPr>
          <a:xfrm>
            <a:off x="6984386" y="3632401"/>
            <a:ext cx="4719805" cy="274353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07928816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9" name="Content Placeholder 8">
            <a:extLst>
              <a:ext uri="{FF2B5EF4-FFF2-40B4-BE49-F238E27FC236}">
                <a16:creationId xmlns:a16="http://schemas.microsoft.com/office/drawing/2014/main" id="{A6FDEA4B-FF51-A3F3-0F12-FD6EF83E0520}"/>
              </a:ext>
            </a:extLst>
          </p:cNvPr>
          <p:cNvSpPr>
            <a:spLocks noGrp="1"/>
          </p:cNvSpPr>
          <p:nvPr>
            <p:ph idx="1"/>
          </p:nvPr>
        </p:nvSpPr>
        <p:spPr>
          <a:xfrm>
            <a:off x="680322" y="2336873"/>
            <a:ext cx="5041628" cy="3599316"/>
          </a:xfrm>
        </p:spPr>
        <p:txBody>
          <a:bodyPr>
            <a:normAutofit/>
          </a:bodyPr>
          <a:lstStyle/>
          <a:p>
            <a:pPr marL="0" indent="0">
              <a:buNone/>
            </a:pPr>
            <a:r>
              <a:rPr lang="en-US" sz="2000" dirty="0"/>
              <a:t>Dans le cadre de la </a:t>
            </a:r>
            <a:r>
              <a:rPr lang="en-US" sz="2000" dirty="0" err="1"/>
              <a:t>journée</a:t>
            </a:r>
            <a:r>
              <a:rPr lang="en-US" sz="2000" dirty="0"/>
              <a:t> </a:t>
            </a:r>
            <a:r>
              <a:rPr lang="en-US" sz="2000" dirty="0" err="1"/>
              <a:t>solidaire</a:t>
            </a:r>
            <a:r>
              <a:rPr lang="en-US" sz="2000" dirty="0"/>
              <a:t> nous </a:t>
            </a:r>
            <a:r>
              <a:rPr lang="en-US" sz="2000" dirty="0" err="1"/>
              <a:t>avons</a:t>
            </a:r>
            <a:r>
              <a:rPr lang="en-US" sz="2000" dirty="0"/>
              <a:t> </a:t>
            </a:r>
            <a:r>
              <a:rPr lang="en-US" sz="2000" dirty="0" err="1"/>
              <a:t>vendu</a:t>
            </a:r>
            <a:r>
              <a:rPr lang="en-US" sz="2000" dirty="0"/>
              <a:t> des sandwich </a:t>
            </a:r>
            <a:r>
              <a:rPr lang="en-US" sz="2000" dirty="0" err="1"/>
              <a:t>en</a:t>
            </a:r>
            <a:r>
              <a:rPr lang="en-US" sz="2000" dirty="0"/>
              <a:t> tout genre</a:t>
            </a:r>
          </a:p>
        </p:txBody>
      </p:sp>
      <p:pic>
        <p:nvPicPr>
          <p:cNvPr id="5" name="Espace réservé du contenu 4" descr="Une image contenant personne, habits, mur, intérieur&#10;&#10;Description générée automatiquement">
            <a:extLst>
              <a:ext uri="{FF2B5EF4-FFF2-40B4-BE49-F238E27FC236}">
                <a16:creationId xmlns:a16="http://schemas.microsoft.com/office/drawing/2014/main" id="{3509CFB8-C572-2701-5A07-DF07B65C0E74}"/>
              </a:ext>
            </a:extLst>
          </p:cNvPr>
          <p:cNvPicPr>
            <a:picLocks noChangeAspect="1"/>
          </p:cNvPicPr>
          <p:nvPr/>
        </p:nvPicPr>
        <p:blipFill rotWithShape="1">
          <a:blip r:embed="rId3"/>
          <a:srcRect l="13346" r="20004" b="-2"/>
          <a:stretch/>
        </p:blipFill>
        <p:spPr>
          <a:xfrm>
            <a:off x="6096000" y="10"/>
            <a:ext cx="6092823" cy="6856310"/>
          </a:xfrm>
          <a:prstGeom prst="rect">
            <a:avLst/>
          </a:prstGeom>
          <a:ln>
            <a:noFill/>
          </a:ln>
          <a:effectLst/>
        </p:spPr>
      </p:pic>
      <p:sp>
        <p:nvSpPr>
          <p:cNvPr id="16" name="Rectangle 15">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3A67B1BD-1454-4BE5-6A1F-BE54BAD8B6F5}"/>
              </a:ext>
            </a:extLst>
          </p:cNvPr>
          <p:cNvSpPr>
            <a:spLocks noGrp="1"/>
          </p:cNvSpPr>
          <p:nvPr>
            <p:ph type="title"/>
          </p:nvPr>
        </p:nvSpPr>
        <p:spPr>
          <a:xfrm>
            <a:off x="680321" y="753228"/>
            <a:ext cx="5041629" cy="1080938"/>
          </a:xfrm>
        </p:spPr>
        <p:txBody>
          <a:bodyPr>
            <a:normAutofit/>
          </a:bodyPr>
          <a:lstStyle/>
          <a:p>
            <a:r>
              <a:rPr lang="fr-FR" dirty="0"/>
              <a:t>Journée solidaire</a:t>
            </a:r>
          </a:p>
        </p:txBody>
      </p:sp>
      <p:pic>
        <p:nvPicPr>
          <p:cNvPr id="18" name="Picture 17">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181678122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4" name="Picture 53">
            <a:extLst>
              <a:ext uri="{FF2B5EF4-FFF2-40B4-BE49-F238E27FC236}">
                <a16:creationId xmlns:a16="http://schemas.microsoft.com/office/drawing/2014/main" id="{AEC8E9B6-3D7A-4F5B-9DEC-7C109D10F8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56" name="Picture 55">
            <a:extLst>
              <a:ext uri="{FF2B5EF4-FFF2-40B4-BE49-F238E27FC236}">
                <a16:creationId xmlns:a16="http://schemas.microsoft.com/office/drawing/2014/main" id="{B46DE350-A6F7-48F8-BC26-39BE38D1DB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58" name="Rectangle 57">
            <a:extLst>
              <a:ext uri="{FF2B5EF4-FFF2-40B4-BE49-F238E27FC236}">
                <a16:creationId xmlns:a16="http://schemas.microsoft.com/office/drawing/2014/main" id="{C2A1BCF2-2977-4E81-8823-91321793F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59">
            <a:extLst>
              <a:ext uri="{FF2B5EF4-FFF2-40B4-BE49-F238E27FC236}">
                <a16:creationId xmlns:a16="http://schemas.microsoft.com/office/drawing/2014/main" id="{687BE72E-2DA8-42F0-8ACA-D7572BF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2" name="Group 61">
            <a:extLst>
              <a:ext uri="{FF2B5EF4-FFF2-40B4-BE49-F238E27FC236}">
                <a16:creationId xmlns:a16="http://schemas.microsoft.com/office/drawing/2014/main" id="{1D52B104-299F-4807-9878-EF526BD3AB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63" name="Rectangle 62">
              <a:extLst>
                <a:ext uri="{FF2B5EF4-FFF2-40B4-BE49-F238E27FC236}">
                  <a16:creationId xmlns:a16="http://schemas.microsoft.com/office/drawing/2014/main" id="{499235BD-EEFC-4BE6-8262-8074C9F40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FAAC0798-5B55-4B27-85EC-99405EA5B4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66" name="Rectangle 65">
            <a:extLst>
              <a:ext uri="{FF2B5EF4-FFF2-40B4-BE49-F238E27FC236}">
                <a16:creationId xmlns:a16="http://schemas.microsoft.com/office/drawing/2014/main" id="{51FDF25E-0034-4B24-A5FB-DE701C8F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DB0168E5-D9B4-E380-5CF4-C8CBDDEC1E35}"/>
              </a:ext>
            </a:extLst>
          </p:cNvPr>
          <p:cNvSpPr>
            <a:spLocks noGrp="1"/>
          </p:cNvSpPr>
          <p:nvPr>
            <p:ph type="title"/>
          </p:nvPr>
        </p:nvSpPr>
        <p:spPr>
          <a:xfrm>
            <a:off x="680322" y="4494107"/>
            <a:ext cx="8133478" cy="940240"/>
          </a:xfrm>
        </p:spPr>
        <p:txBody>
          <a:bodyPr vert="horz" lIns="91440" tIns="45720" rIns="91440" bIns="45720" rtlCol="0" anchor="b">
            <a:normAutofit/>
          </a:bodyPr>
          <a:lstStyle/>
          <a:p>
            <a:pPr algn="r"/>
            <a:r>
              <a:rPr lang="en-US" sz="3700"/>
              <a:t>Journée international de la tolérence</a:t>
            </a:r>
          </a:p>
        </p:txBody>
      </p:sp>
      <p:sp>
        <p:nvSpPr>
          <p:cNvPr id="9" name="Content Placeholder 8">
            <a:extLst>
              <a:ext uri="{FF2B5EF4-FFF2-40B4-BE49-F238E27FC236}">
                <a16:creationId xmlns:a16="http://schemas.microsoft.com/office/drawing/2014/main" id="{540CB43C-CF80-7B1B-DC1F-55409B96803D}"/>
              </a:ext>
            </a:extLst>
          </p:cNvPr>
          <p:cNvSpPr>
            <a:spLocks noGrp="1"/>
          </p:cNvSpPr>
          <p:nvPr>
            <p:ph idx="1"/>
          </p:nvPr>
        </p:nvSpPr>
        <p:spPr>
          <a:xfrm>
            <a:off x="680322" y="5433742"/>
            <a:ext cx="8133478" cy="406566"/>
          </a:xfrm>
        </p:spPr>
        <p:txBody>
          <a:bodyPr vert="horz" lIns="91440" tIns="45720" rIns="91440" bIns="45720" rtlCol="0">
            <a:normAutofit/>
          </a:bodyPr>
          <a:lstStyle/>
          <a:p>
            <a:pPr marL="0" indent="0" algn="r">
              <a:buNone/>
            </a:pPr>
            <a:r>
              <a:rPr lang="en-US" sz="1500"/>
              <a:t>Nous avons aussi eu à Coeur d’édifier également nos élève au sujet de la tolérence</a:t>
            </a:r>
          </a:p>
        </p:txBody>
      </p:sp>
      <p:pic>
        <p:nvPicPr>
          <p:cNvPr id="5" name="Espace réservé du contenu 4" descr="Une image contenant dessin, carte, texte, illustration&#10;&#10;Description générée automatiquement">
            <a:extLst>
              <a:ext uri="{FF2B5EF4-FFF2-40B4-BE49-F238E27FC236}">
                <a16:creationId xmlns:a16="http://schemas.microsoft.com/office/drawing/2014/main" id="{111F556E-8E80-8472-3652-7D34AB9369DC}"/>
              </a:ext>
            </a:extLst>
          </p:cNvPr>
          <p:cNvPicPr>
            <a:picLocks noChangeAspect="1"/>
          </p:cNvPicPr>
          <p:nvPr/>
        </p:nvPicPr>
        <p:blipFill rotWithShape="1">
          <a:blip r:embed="rId5"/>
          <a:srcRect t="2980" b="17705"/>
          <a:stretch/>
        </p:blipFill>
        <p:spPr>
          <a:xfrm>
            <a:off x="-2" y="-2"/>
            <a:ext cx="5334000" cy="4198938"/>
          </a:xfrm>
          <a:prstGeom prst="rect">
            <a:avLst/>
          </a:prstGeom>
          <a:ln>
            <a:noFill/>
          </a:ln>
          <a:effectLst>
            <a:outerShdw blurRad="76200" dist="63500" dir="5040000" algn="tl" rotWithShape="0">
              <a:srgbClr val="000000">
                <a:alpha val="41000"/>
              </a:srgbClr>
            </a:outerShdw>
          </a:effectLst>
        </p:spPr>
      </p:pic>
      <p:pic>
        <p:nvPicPr>
          <p:cNvPr id="7" name="Image 6" descr="Une image contenant habits, personne, jeans, homme&#10;&#10;Description générée automatiquement">
            <a:extLst>
              <a:ext uri="{FF2B5EF4-FFF2-40B4-BE49-F238E27FC236}">
                <a16:creationId xmlns:a16="http://schemas.microsoft.com/office/drawing/2014/main" id="{69CCB8C9-F2A4-7543-ADD3-46D17F5E24C4}"/>
              </a:ext>
            </a:extLst>
          </p:cNvPr>
          <p:cNvPicPr>
            <a:picLocks noChangeAspect="1"/>
          </p:cNvPicPr>
          <p:nvPr/>
        </p:nvPicPr>
        <p:blipFill rotWithShape="1">
          <a:blip r:embed="rId6"/>
          <a:srcRect l="4817" r="47816" b="-1"/>
          <a:stretch/>
        </p:blipFill>
        <p:spPr>
          <a:xfrm>
            <a:off x="5441840" y="2"/>
            <a:ext cx="3526247" cy="4187535"/>
          </a:xfrm>
          <a:prstGeom prst="rect">
            <a:avLst/>
          </a:prstGeom>
          <a:ln>
            <a:noFill/>
          </a:ln>
          <a:effectLst>
            <a:outerShdw blurRad="76200" dist="63500" dir="5040000" algn="tl" rotWithShape="0">
              <a:srgbClr val="000000">
                <a:alpha val="41000"/>
              </a:srgbClr>
            </a:outerShdw>
          </a:effectLst>
        </p:spPr>
      </p:pic>
      <p:sp>
        <p:nvSpPr>
          <p:cNvPr id="68" name="Rectangle 67">
            <a:extLst>
              <a:ext uri="{FF2B5EF4-FFF2-40B4-BE49-F238E27FC236}">
                <a16:creationId xmlns:a16="http://schemas.microsoft.com/office/drawing/2014/main" id="{CB31E153-67FC-4ADD-A7DC-C5553E2B8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Rectangle 69">
            <a:extLst>
              <a:ext uri="{FF2B5EF4-FFF2-40B4-BE49-F238E27FC236}">
                <a16:creationId xmlns:a16="http://schemas.microsoft.com/office/drawing/2014/main" id="{B09B84B3-EE3D-44B3-B69D-6CF3F53DE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138F287-A70C-4256-8B91-F31FCB188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11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11">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2" name="Rectangle 15">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44D0DDCE-690C-95F8-A212-A37C09CE8F87}"/>
              </a:ext>
            </a:extLst>
          </p:cNvPr>
          <p:cNvSpPr>
            <a:spLocks noGrp="1"/>
          </p:cNvSpPr>
          <p:nvPr>
            <p:ph type="title"/>
          </p:nvPr>
        </p:nvSpPr>
        <p:spPr>
          <a:xfrm>
            <a:off x="680321" y="753228"/>
            <a:ext cx="4136123" cy="1080938"/>
          </a:xfrm>
        </p:spPr>
        <p:txBody>
          <a:bodyPr>
            <a:normAutofit/>
          </a:bodyPr>
          <a:lstStyle/>
          <a:p>
            <a:r>
              <a:rPr lang="fr-FR" sz="2400" dirty="0"/>
              <a:t>Journée mondiale du sida</a:t>
            </a:r>
          </a:p>
        </p:txBody>
      </p:sp>
      <p:pic>
        <p:nvPicPr>
          <p:cNvPr id="20" name="Picture 19">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24" name="Content Placeholder 8">
            <a:extLst>
              <a:ext uri="{FF2B5EF4-FFF2-40B4-BE49-F238E27FC236}">
                <a16:creationId xmlns:a16="http://schemas.microsoft.com/office/drawing/2014/main" id="{CBED5CCD-5F6B-6854-3668-C241A415568E}"/>
              </a:ext>
            </a:extLst>
          </p:cNvPr>
          <p:cNvSpPr>
            <a:spLocks noGrp="1"/>
          </p:cNvSpPr>
          <p:nvPr>
            <p:ph idx="1"/>
          </p:nvPr>
        </p:nvSpPr>
        <p:spPr>
          <a:xfrm>
            <a:off x="680321" y="2336873"/>
            <a:ext cx="3656289" cy="3599316"/>
          </a:xfrm>
        </p:spPr>
        <p:txBody>
          <a:bodyPr>
            <a:normAutofit/>
          </a:bodyPr>
          <a:lstStyle/>
          <a:p>
            <a:r>
              <a:rPr lang="en-US" sz="1400" dirty="0"/>
              <a:t>Nous </a:t>
            </a:r>
            <a:r>
              <a:rPr lang="en-US" sz="1400" dirty="0" err="1"/>
              <a:t>avons</a:t>
            </a:r>
            <a:r>
              <a:rPr lang="en-US" sz="1400" dirty="0"/>
              <a:t> </a:t>
            </a:r>
            <a:r>
              <a:rPr lang="en-US" sz="1400" dirty="0" err="1"/>
              <a:t>aussi</a:t>
            </a:r>
            <a:r>
              <a:rPr lang="en-US" sz="1400" dirty="0"/>
              <a:t> fait </a:t>
            </a:r>
            <a:r>
              <a:rPr lang="en-US" sz="1400" dirty="0" err="1"/>
              <a:t>une</a:t>
            </a:r>
            <a:r>
              <a:rPr lang="en-US" sz="1400" dirty="0"/>
              <a:t> petite conference </a:t>
            </a:r>
            <a:r>
              <a:rPr lang="en-US" sz="1400" dirty="0" err="1"/>
              <a:t>à</a:t>
            </a:r>
            <a:r>
              <a:rPr lang="en-US" sz="1400" dirty="0"/>
              <a:t> </a:t>
            </a:r>
            <a:r>
              <a:rPr lang="en-US" sz="1400" dirty="0" err="1"/>
              <a:t>l’occasion</a:t>
            </a:r>
            <a:r>
              <a:rPr lang="en-US" sz="1400" dirty="0"/>
              <a:t> de la </a:t>
            </a:r>
            <a:r>
              <a:rPr lang="en-US" sz="1400" dirty="0" err="1"/>
              <a:t>journée</a:t>
            </a:r>
            <a:r>
              <a:rPr lang="en-US" sz="1400" dirty="0"/>
              <a:t> </a:t>
            </a:r>
            <a:r>
              <a:rPr lang="en-US" sz="1400" dirty="0" err="1"/>
              <a:t>mondiale</a:t>
            </a:r>
            <a:r>
              <a:rPr lang="en-US" sz="1400" dirty="0"/>
              <a:t> du </a:t>
            </a:r>
            <a:r>
              <a:rPr lang="en-US" sz="1400" dirty="0" err="1"/>
              <a:t>Sida</a:t>
            </a:r>
            <a:r>
              <a:rPr lang="en-US" sz="1400" dirty="0"/>
              <a:t>. </a:t>
            </a:r>
          </a:p>
        </p:txBody>
      </p:sp>
      <p:pic>
        <p:nvPicPr>
          <p:cNvPr id="5" name="Espace réservé du contenu 4" descr="Une image contenant texte, graphisme, affiche, dessin humoristique&#10;&#10;Description générée automatiquement">
            <a:extLst>
              <a:ext uri="{FF2B5EF4-FFF2-40B4-BE49-F238E27FC236}">
                <a16:creationId xmlns:a16="http://schemas.microsoft.com/office/drawing/2014/main" id="{27111F05-9B4E-D7E0-668E-49D83BF0E705}"/>
              </a:ext>
            </a:extLst>
          </p:cNvPr>
          <p:cNvPicPr>
            <a:picLocks noChangeAspect="1"/>
          </p:cNvPicPr>
          <p:nvPr/>
        </p:nvPicPr>
        <p:blipFill>
          <a:blip r:embed="rId4"/>
          <a:stretch>
            <a:fillRect/>
          </a:stretch>
        </p:blipFill>
        <p:spPr>
          <a:xfrm>
            <a:off x="5579439" y="640080"/>
            <a:ext cx="5662781"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529718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676B8A-C6FC-2870-D71F-50DC32C33DFD}"/>
              </a:ext>
            </a:extLst>
          </p:cNvPr>
          <p:cNvSpPr>
            <a:spLocks noGrp="1"/>
          </p:cNvSpPr>
          <p:nvPr>
            <p:ph type="title"/>
          </p:nvPr>
        </p:nvSpPr>
        <p:spPr/>
        <p:txBody>
          <a:bodyPr/>
          <a:lstStyle/>
          <a:p>
            <a:r>
              <a:rPr lang="fr-FR" dirty="0"/>
              <a:t>Bilan</a:t>
            </a:r>
          </a:p>
        </p:txBody>
      </p:sp>
      <p:sp>
        <p:nvSpPr>
          <p:cNvPr id="3" name="Espace réservé du contenu 2">
            <a:extLst>
              <a:ext uri="{FF2B5EF4-FFF2-40B4-BE49-F238E27FC236}">
                <a16:creationId xmlns:a16="http://schemas.microsoft.com/office/drawing/2014/main" id="{E0DC468B-3325-1A35-38C0-5187775E2044}"/>
              </a:ext>
            </a:extLst>
          </p:cNvPr>
          <p:cNvSpPr>
            <a:spLocks noGrp="1"/>
          </p:cNvSpPr>
          <p:nvPr>
            <p:ph idx="1"/>
          </p:nvPr>
        </p:nvSpPr>
        <p:spPr/>
        <p:txBody>
          <a:bodyPr/>
          <a:lstStyle/>
          <a:p>
            <a:r>
              <a:rPr lang="fr-FR" dirty="0"/>
              <a:t>Pendant ces deux années j’ai eu l’occasion d’apprendre à sociabiliser et parler devant plusieurs personnes. J’ai aussi appris l’organisation, le travail d’équipe, communiquer et motiver le maximum de personnes à participer à nos évènements. Cela à vraiment été une expérience positive et bénéfique pour moi car j’étais entouré des bonnes personnes pour mener à bien nos projets.</a:t>
            </a:r>
          </a:p>
        </p:txBody>
      </p:sp>
    </p:spTree>
    <p:extLst>
      <p:ext uri="{BB962C8B-B14F-4D97-AF65-F5344CB8AC3E}">
        <p14:creationId xmlns:p14="http://schemas.microsoft.com/office/powerpoint/2010/main" val="96193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45AD9C-F21B-4046-AF68-07A246947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5F5BD6E-AB48-4A2D-AA03-D787D54FAF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pic>
        <p:nvPicPr>
          <p:cNvPr id="12" name="Picture 11">
            <a:extLst>
              <a:ext uri="{FF2B5EF4-FFF2-40B4-BE49-F238E27FC236}">
                <a16:creationId xmlns:a16="http://schemas.microsoft.com/office/drawing/2014/main" id="{3221115A-B66A-4D35-9D9F-97A91D887F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963704"/>
            <a:ext cx="10437812" cy="321164"/>
          </a:xfrm>
          <a:prstGeom prst="rect">
            <a:avLst/>
          </a:prstGeom>
        </p:spPr>
      </p:pic>
      <p:sp>
        <p:nvSpPr>
          <p:cNvPr id="14" name="Rectangle 13">
            <a:extLst>
              <a:ext uri="{FF2B5EF4-FFF2-40B4-BE49-F238E27FC236}">
                <a16:creationId xmlns:a16="http://schemas.microsoft.com/office/drawing/2014/main" id="{ABC72B1C-D4EE-45CF-A99C-0AD017C41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CE02FF97-46A9-7CB4-3649-854DF28CF99E}"/>
              </a:ext>
            </a:extLst>
          </p:cNvPr>
          <p:cNvSpPr>
            <a:spLocks noGrp="1"/>
          </p:cNvSpPr>
          <p:nvPr>
            <p:ph type="title"/>
          </p:nvPr>
        </p:nvSpPr>
        <p:spPr>
          <a:xfrm>
            <a:off x="680321" y="753228"/>
            <a:ext cx="9613861" cy="1080938"/>
          </a:xfrm>
        </p:spPr>
        <p:txBody>
          <a:bodyPr>
            <a:normAutofit/>
          </a:bodyPr>
          <a:lstStyle/>
          <a:p>
            <a:r>
              <a:rPr lang="fr-FR">
                <a:solidFill>
                  <a:srgbClr val="FFFFFF"/>
                </a:solidFill>
              </a:rPr>
              <a:t>Sommaire</a:t>
            </a:r>
          </a:p>
        </p:txBody>
      </p:sp>
      <p:pic>
        <p:nvPicPr>
          <p:cNvPr id="16" name="Picture 15">
            <a:extLst>
              <a:ext uri="{FF2B5EF4-FFF2-40B4-BE49-F238E27FC236}">
                <a16:creationId xmlns:a16="http://schemas.microsoft.com/office/drawing/2014/main" id="{38AB44AF-E52F-46C5-8C2C-8487AC8B1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A5B2FDF3-1FF8-4FBF-842A-4EA5719F3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9003"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a:extLst>
              <a:ext uri="{FF2B5EF4-FFF2-40B4-BE49-F238E27FC236}">
                <a16:creationId xmlns:a16="http://schemas.microsoft.com/office/drawing/2014/main" id="{6389DEC8-49B8-4778-BB47-FF48E8C5B6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5885714"/>
            <a:ext cx="10437812" cy="321164"/>
          </a:xfrm>
          <a:prstGeom prst="rect">
            <a:avLst/>
          </a:prstGeom>
        </p:spPr>
      </p:pic>
      <p:sp>
        <p:nvSpPr>
          <p:cNvPr id="22" name="Rectangle 21">
            <a:extLst>
              <a:ext uri="{FF2B5EF4-FFF2-40B4-BE49-F238E27FC236}">
                <a16:creationId xmlns:a16="http://schemas.microsoft.com/office/drawing/2014/main" id="{DF550B33-5759-49FD-90FC-11EA4ED58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a:extLst>
              <a:ext uri="{FF2B5EF4-FFF2-40B4-BE49-F238E27FC236}">
                <a16:creationId xmlns:a16="http://schemas.microsoft.com/office/drawing/2014/main" id="{3CAC4069-3BF9-019B-F092-15A500B33F20}"/>
              </a:ext>
            </a:extLst>
          </p:cNvPr>
          <p:cNvSpPr>
            <a:spLocks noGrp="1"/>
          </p:cNvSpPr>
          <p:nvPr>
            <p:ph idx="1"/>
          </p:nvPr>
        </p:nvSpPr>
        <p:spPr>
          <a:xfrm>
            <a:off x="680322" y="2437831"/>
            <a:ext cx="9114023" cy="3150308"/>
          </a:xfrm>
        </p:spPr>
        <p:txBody>
          <a:bodyPr>
            <a:normAutofit/>
          </a:bodyPr>
          <a:lstStyle/>
          <a:p>
            <a:r>
              <a:rPr lang="fr-FR" sz="2000" dirty="0">
                <a:solidFill>
                  <a:srgbClr val="FFFFFF"/>
                </a:solidFill>
              </a:rPr>
              <a:t>Présentation du BDE</a:t>
            </a:r>
          </a:p>
          <a:p>
            <a:r>
              <a:rPr lang="fr-FR" sz="2000" dirty="0">
                <a:solidFill>
                  <a:srgbClr val="FFFFFF"/>
                </a:solidFill>
              </a:rPr>
              <a:t>Nos activités </a:t>
            </a:r>
          </a:p>
          <a:p>
            <a:r>
              <a:rPr lang="fr-FR" sz="2000" dirty="0">
                <a:solidFill>
                  <a:srgbClr val="FFFFFF"/>
                </a:solidFill>
              </a:rPr>
              <a:t>Bilan personnel</a:t>
            </a:r>
          </a:p>
        </p:txBody>
      </p:sp>
    </p:spTree>
    <p:extLst>
      <p:ext uri="{BB962C8B-B14F-4D97-AF65-F5344CB8AC3E}">
        <p14:creationId xmlns:p14="http://schemas.microsoft.com/office/powerpoint/2010/main" val="95938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4" name="Picture 13">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8DFE285C-6C77-F7F3-5906-FC1846029754}"/>
              </a:ext>
            </a:extLst>
          </p:cNvPr>
          <p:cNvSpPr>
            <a:spLocks noGrp="1"/>
          </p:cNvSpPr>
          <p:nvPr>
            <p:ph type="title"/>
          </p:nvPr>
        </p:nvSpPr>
        <p:spPr>
          <a:xfrm>
            <a:off x="680321" y="753228"/>
            <a:ext cx="5584677" cy="1080938"/>
          </a:xfrm>
        </p:spPr>
        <p:txBody>
          <a:bodyPr>
            <a:normAutofit/>
          </a:bodyPr>
          <a:lstStyle/>
          <a:p>
            <a:r>
              <a:rPr lang="fr-FR">
                <a:solidFill>
                  <a:srgbClr val="FFFFFF"/>
                </a:solidFill>
              </a:rPr>
              <a:t>Présentation du BDE </a:t>
            </a:r>
          </a:p>
        </p:txBody>
      </p:sp>
      <p:pic>
        <p:nvPicPr>
          <p:cNvPr id="26" name="Picture 19">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9" name="Content Placeholder 8">
            <a:extLst>
              <a:ext uri="{FF2B5EF4-FFF2-40B4-BE49-F238E27FC236}">
                <a16:creationId xmlns:a16="http://schemas.microsoft.com/office/drawing/2014/main" id="{FBCA694C-743F-618C-3CF7-62E1E35F41DC}"/>
              </a:ext>
            </a:extLst>
          </p:cNvPr>
          <p:cNvSpPr>
            <a:spLocks noGrp="1"/>
          </p:cNvSpPr>
          <p:nvPr>
            <p:ph idx="1"/>
          </p:nvPr>
        </p:nvSpPr>
        <p:spPr>
          <a:xfrm>
            <a:off x="680321" y="2336873"/>
            <a:ext cx="5104843" cy="3599316"/>
          </a:xfrm>
        </p:spPr>
        <p:txBody>
          <a:bodyPr>
            <a:normAutofit fontScale="92500" lnSpcReduction="10000"/>
          </a:bodyPr>
          <a:lstStyle/>
          <a:p>
            <a:r>
              <a:rPr lang="fr-FR" sz="2000" u="sng" dirty="0">
                <a:solidFill>
                  <a:srgbClr val="FFFFFF"/>
                </a:solidFill>
              </a:rPr>
              <a:t>Contexte: </a:t>
            </a:r>
            <a:r>
              <a:rPr lang="fr-FR" sz="2000" dirty="0">
                <a:solidFill>
                  <a:srgbClr val="FFFFFF"/>
                </a:solidFill>
              </a:rPr>
              <a:t>Après deux années consécutive de confinement, de cours à distance et de manque de lien social à cause de la récente pandémie. Deux camarades et moi-même avons de redynamiser la vie des étudiants de notre établissement afin de leur faire oublier les deux années horribles qu’ils venaient de passer. </a:t>
            </a:r>
          </a:p>
          <a:p>
            <a:r>
              <a:rPr lang="fr-FR" sz="2000" dirty="0">
                <a:solidFill>
                  <a:srgbClr val="FFFFFF"/>
                </a:solidFill>
              </a:rPr>
              <a:t>Notre BDE est composé de trois membres permanent (</a:t>
            </a:r>
            <a:r>
              <a:rPr lang="fr-FR" sz="2000" dirty="0" err="1">
                <a:solidFill>
                  <a:srgbClr val="FFFFFF"/>
                </a:solidFill>
              </a:rPr>
              <a:t>Président,Vice</a:t>
            </a:r>
            <a:r>
              <a:rPr lang="fr-FR" sz="2000" dirty="0">
                <a:solidFill>
                  <a:srgbClr val="FFFFFF"/>
                </a:solidFill>
              </a:rPr>
              <a:t> Président et Trésorier) et de volontaires qui nous ont accompagné dans la réalisation de nos missions. Pour ma part j’assurais le rôle de vice président.</a:t>
            </a:r>
          </a:p>
          <a:p>
            <a:endParaRPr lang="fr-FR" sz="2000" dirty="0">
              <a:solidFill>
                <a:srgbClr val="FFFFFF"/>
              </a:solidFill>
            </a:endParaRPr>
          </a:p>
        </p:txBody>
      </p:sp>
      <p:sp useBgFill="1">
        <p:nvSpPr>
          <p:cNvPr id="27" name="Rectangle 21">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descr="Une image contenant texte, Graphique, logo, clipart&#10;&#10;Description générée automatiquement">
            <a:extLst>
              <a:ext uri="{FF2B5EF4-FFF2-40B4-BE49-F238E27FC236}">
                <a16:creationId xmlns:a16="http://schemas.microsoft.com/office/drawing/2014/main" id="{12A599F1-40E6-82A9-DA07-C36FBF1CC1DB}"/>
              </a:ext>
            </a:extLst>
          </p:cNvPr>
          <p:cNvPicPr>
            <a:picLocks noChangeAspect="1"/>
          </p:cNvPicPr>
          <p:nvPr/>
        </p:nvPicPr>
        <p:blipFill>
          <a:blip r:embed="rId4"/>
          <a:stretch>
            <a:fillRect/>
          </a:stretch>
        </p:blipFill>
        <p:spPr>
          <a:xfrm>
            <a:off x="7043933" y="1336393"/>
            <a:ext cx="4178419" cy="4178419"/>
          </a:xfrm>
          <a:prstGeom prst="rect">
            <a:avLst/>
          </a:prstGeom>
          <a:ln>
            <a:noFill/>
          </a:ln>
          <a:effectLst/>
        </p:spPr>
      </p:pic>
    </p:spTree>
    <p:extLst>
      <p:ext uri="{BB962C8B-B14F-4D97-AF65-F5344CB8AC3E}">
        <p14:creationId xmlns:p14="http://schemas.microsoft.com/office/powerpoint/2010/main" val="32789806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 calcmode="lin" valueType="num">
                                      <p:cBhvr additive="base">
                                        <p:cTn id="18" dur="500"/>
                                        <p:tgtEl>
                                          <p:spTgt spid="9">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466C09-65C6-1FAB-0A3C-A26162DD908A}"/>
              </a:ext>
            </a:extLst>
          </p:cNvPr>
          <p:cNvSpPr>
            <a:spLocks noGrp="1"/>
          </p:cNvSpPr>
          <p:nvPr>
            <p:ph type="title"/>
          </p:nvPr>
        </p:nvSpPr>
        <p:spPr/>
        <p:txBody>
          <a:bodyPr/>
          <a:lstStyle/>
          <a:p>
            <a:r>
              <a:rPr lang="fr-FR" dirty="0"/>
              <a:t>Nos activités</a:t>
            </a:r>
          </a:p>
        </p:txBody>
      </p:sp>
      <p:sp>
        <p:nvSpPr>
          <p:cNvPr id="3" name="Espace réservé du contenu 2">
            <a:extLst>
              <a:ext uri="{FF2B5EF4-FFF2-40B4-BE49-F238E27FC236}">
                <a16:creationId xmlns:a16="http://schemas.microsoft.com/office/drawing/2014/main" id="{F6BD69D3-6C61-117F-12C2-958B33914647}"/>
              </a:ext>
            </a:extLst>
          </p:cNvPr>
          <p:cNvSpPr>
            <a:spLocks noGrp="1"/>
          </p:cNvSpPr>
          <p:nvPr>
            <p:ph idx="1"/>
          </p:nvPr>
        </p:nvSpPr>
        <p:spPr/>
        <p:txBody>
          <a:bodyPr/>
          <a:lstStyle/>
          <a:p>
            <a:r>
              <a:rPr lang="fr-FR" dirty="0"/>
              <a:t>Durant ces deux années nous avons réalisé quelques activités assez intéressante</a:t>
            </a:r>
          </a:p>
        </p:txBody>
      </p:sp>
    </p:spTree>
    <p:extLst>
      <p:ext uri="{BB962C8B-B14F-4D97-AF65-F5344CB8AC3E}">
        <p14:creationId xmlns:p14="http://schemas.microsoft.com/office/powerpoint/2010/main" val="1380306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0" name="Group 9">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Espace réservé du contenu 2">
            <a:extLst>
              <a:ext uri="{FF2B5EF4-FFF2-40B4-BE49-F238E27FC236}">
                <a16:creationId xmlns:a16="http://schemas.microsoft.com/office/drawing/2014/main" id="{DE0F493A-A0BA-0813-C941-8C0BC714E4E6}"/>
              </a:ext>
            </a:extLst>
          </p:cNvPr>
          <p:cNvSpPr>
            <a:spLocks noGrp="1"/>
          </p:cNvSpPr>
          <p:nvPr>
            <p:ph idx="1"/>
          </p:nvPr>
        </p:nvSpPr>
        <p:spPr>
          <a:xfrm>
            <a:off x="680322" y="2336873"/>
            <a:ext cx="5041628" cy="3599316"/>
          </a:xfrm>
        </p:spPr>
        <p:txBody>
          <a:bodyPr>
            <a:normAutofit/>
          </a:bodyPr>
          <a:lstStyle/>
          <a:p>
            <a:r>
              <a:rPr lang="fr-FR" sz="2000" dirty="0"/>
              <a:t>Afin de remercier toutes les personnes ayant votées pour nous et pour nouer les premiers liens avec l’ensemble des étudiants nous avons organisé un petit déjeuner de prise de contact et pour motiver les étudiants à participer à nos prochaines activités.</a:t>
            </a:r>
          </a:p>
          <a:p>
            <a:endParaRPr lang="fr-FR" sz="2000" dirty="0"/>
          </a:p>
          <a:p>
            <a:r>
              <a:rPr lang="fr-FR" sz="2000" dirty="0"/>
              <a:t>Vue le succès rencontré nous avons multiplié ces évènements.</a:t>
            </a:r>
          </a:p>
        </p:txBody>
      </p:sp>
      <p:pic>
        <p:nvPicPr>
          <p:cNvPr id="5" name="Image 4" descr="Une image contenant personne, habits, mur, intérieur&#10;&#10;Description générée automatiquement">
            <a:extLst>
              <a:ext uri="{FF2B5EF4-FFF2-40B4-BE49-F238E27FC236}">
                <a16:creationId xmlns:a16="http://schemas.microsoft.com/office/drawing/2014/main" id="{E9ED8E71-C219-A0D8-4C72-1C45F8754334}"/>
              </a:ext>
            </a:extLst>
          </p:cNvPr>
          <p:cNvPicPr>
            <a:picLocks noChangeAspect="1"/>
          </p:cNvPicPr>
          <p:nvPr/>
        </p:nvPicPr>
        <p:blipFill rotWithShape="1">
          <a:blip r:embed="rId3"/>
          <a:srcRect r="1" b="9695"/>
          <a:stretch/>
        </p:blipFill>
        <p:spPr>
          <a:xfrm>
            <a:off x="6096000" y="10"/>
            <a:ext cx="6092823" cy="6856310"/>
          </a:xfrm>
          <a:prstGeom prst="rect">
            <a:avLst/>
          </a:prstGeom>
          <a:ln>
            <a:noFill/>
          </a:ln>
          <a:effectLst/>
        </p:spPr>
      </p:pic>
      <p:sp>
        <p:nvSpPr>
          <p:cNvPr id="22" name="Rectangle 13">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E31CD82B-A7B7-0B27-474D-D72703E4171D}"/>
              </a:ext>
            </a:extLst>
          </p:cNvPr>
          <p:cNvSpPr>
            <a:spLocks noGrp="1"/>
          </p:cNvSpPr>
          <p:nvPr>
            <p:ph type="title"/>
          </p:nvPr>
        </p:nvSpPr>
        <p:spPr>
          <a:xfrm>
            <a:off x="680321" y="753228"/>
            <a:ext cx="5041629" cy="1080938"/>
          </a:xfrm>
        </p:spPr>
        <p:txBody>
          <a:bodyPr>
            <a:normAutofit/>
          </a:bodyPr>
          <a:lstStyle/>
          <a:p>
            <a:r>
              <a:rPr lang="fr-FR" dirty="0"/>
              <a:t>Petit Déjeuner</a:t>
            </a:r>
          </a:p>
        </p:txBody>
      </p:sp>
      <p:pic>
        <p:nvPicPr>
          <p:cNvPr id="23" name="Picture 15">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405243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Rectangle 1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A59CE320-924E-1653-8341-6DE9B2CF52C8}"/>
              </a:ext>
            </a:extLst>
          </p:cNvPr>
          <p:cNvSpPr>
            <a:spLocks noGrp="1"/>
          </p:cNvSpPr>
          <p:nvPr>
            <p:ph type="title"/>
          </p:nvPr>
        </p:nvSpPr>
        <p:spPr>
          <a:xfrm>
            <a:off x="680321" y="753228"/>
            <a:ext cx="4136123" cy="1080938"/>
          </a:xfrm>
        </p:spPr>
        <p:txBody>
          <a:bodyPr>
            <a:normAutofit/>
          </a:bodyPr>
          <a:lstStyle/>
          <a:p>
            <a:r>
              <a:rPr lang="fr-FR" sz="2400"/>
              <a:t>Concours du pull le plus moche</a:t>
            </a:r>
          </a:p>
        </p:txBody>
      </p:sp>
      <p:pic>
        <p:nvPicPr>
          <p:cNvPr id="28" name="Picture 1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Espace réservé du contenu 2">
            <a:extLst>
              <a:ext uri="{FF2B5EF4-FFF2-40B4-BE49-F238E27FC236}">
                <a16:creationId xmlns:a16="http://schemas.microsoft.com/office/drawing/2014/main" id="{36AC49C3-848A-08ED-1F35-A7D156B5F166}"/>
              </a:ext>
            </a:extLst>
          </p:cNvPr>
          <p:cNvSpPr>
            <a:spLocks noGrp="1"/>
          </p:cNvSpPr>
          <p:nvPr>
            <p:ph idx="1"/>
          </p:nvPr>
        </p:nvSpPr>
        <p:spPr>
          <a:xfrm>
            <a:off x="680321" y="2336873"/>
            <a:ext cx="4136123" cy="3599316"/>
          </a:xfrm>
        </p:spPr>
        <p:txBody>
          <a:bodyPr>
            <a:normAutofit/>
          </a:bodyPr>
          <a:lstStyle/>
          <a:p>
            <a:r>
              <a:rPr lang="fr-FR" sz="1800" dirty="0"/>
              <a:t>Pour le mois de Décembre et l’arrivée de Noël nous avons décider de rendre hommage au fameux « pull moche de grand-mère » donc nous avons décidé d’organiser le concours du pull le plus moche. </a:t>
            </a:r>
          </a:p>
        </p:txBody>
      </p:sp>
      <p:pic>
        <p:nvPicPr>
          <p:cNvPr id="5" name="Image 4" descr="Une image contenant habits, texte, sapin, Noël&#10;&#10;Description générée automatiquement">
            <a:extLst>
              <a:ext uri="{FF2B5EF4-FFF2-40B4-BE49-F238E27FC236}">
                <a16:creationId xmlns:a16="http://schemas.microsoft.com/office/drawing/2014/main" id="{CC7F0321-9A2F-AF66-E594-27D5441A8AD1}"/>
              </a:ext>
            </a:extLst>
          </p:cNvPr>
          <p:cNvPicPr>
            <a:picLocks noChangeAspect="1"/>
          </p:cNvPicPr>
          <p:nvPr/>
        </p:nvPicPr>
        <p:blipFill>
          <a:blip r:embed="rId4"/>
          <a:stretch>
            <a:fillRect/>
          </a:stretch>
        </p:blipFill>
        <p:spPr>
          <a:xfrm>
            <a:off x="5276090" y="797958"/>
            <a:ext cx="6303134" cy="523160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588307193"/>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8" name="Rectangle 1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4960249A-C83E-16CE-6441-964AF128188B}"/>
              </a:ext>
            </a:extLst>
          </p:cNvPr>
          <p:cNvSpPr>
            <a:spLocks noGrp="1"/>
          </p:cNvSpPr>
          <p:nvPr>
            <p:ph type="title"/>
          </p:nvPr>
        </p:nvSpPr>
        <p:spPr>
          <a:xfrm>
            <a:off x="680321" y="753228"/>
            <a:ext cx="5632247" cy="1080938"/>
          </a:xfrm>
        </p:spPr>
        <p:txBody>
          <a:bodyPr>
            <a:normAutofit/>
          </a:bodyPr>
          <a:lstStyle/>
          <a:p>
            <a:r>
              <a:rPr lang="fr-FR" dirty="0"/>
              <a:t>Organisation de soirées</a:t>
            </a:r>
          </a:p>
        </p:txBody>
      </p:sp>
      <p:pic>
        <p:nvPicPr>
          <p:cNvPr id="20" name="Picture 1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13" name="Content Placeholder 10">
            <a:extLst>
              <a:ext uri="{FF2B5EF4-FFF2-40B4-BE49-F238E27FC236}">
                <a16:creationId xmlns:a16="http://schemas.microsoft.com/office/drawing/2014/main" id="{150D9640-9DAE-BC18-21A7-A38CB50721FE}"/>
              </a:ext>
            </a:extLst>
          </p:cNvPr>
          <p:cNvSpPr>
            <a:spLocks noGrp="1"/>
          </p:cNvSpPr>
          <p:nvPr>
            <p:ph idx="1"/>
          </p:nvPr>
        </p:nvSpPr>
        <p:spPr>
          <a:xfrm>
            <a:off x="680322" y="2336873"/>
            <a:ext cx="5632246" cy="3599316"/>
          </a:xfrm>
        </p:spPr>
        <p:txBody>
          <a:bodyPr>
            <a:normAutofit/>
          </a:bodyPr>
          <a:lstStyle/>
          <a:p>
            <a:r>
              <a:rPr lang="en-US" sz="2000" dirty="0"/>
              <a:t>Durant  </a:t>
            </a:r>
            <a:r>
              <a:rPr lang="en-US" sz="2000" dirty="0" err="1"/>
              <a:t>ces</a:t>
            </a:r>
            <a:r>
              <a:rPr lang="en-US" sz="2000" dirty="0"/>
              <a:t> deux </a:t>
            </a:r>
            <a:r>
              <a:rPr lang="en-US" sz="2000" dirty="0" err="1"/>
              <a:t>années</a:t>
            </a:r>
            <a:r>
              <a:rPr lang="en-US" sz="2000" dirty="0"/>
              <a:t> nous </a:t>
            </a:r>
            <a:r>
              <a:rPr lang="en-US" sz="2000" dirty="0" err="1"/>
              <a:t>avons</a:t>
            </a:r>
            <a:r>
              <a:rPr lang="en-US" sz="2000" dirty="0"/>
              <a:t> </a:t>
            </a:r>
            <a:r>
              <a:rPr lang="en-US" sz="2000" dirty="0" err="1"/>
              <a:t>organisé</a:t>
            </a:r>
            <a:r>
              <a:rPr lang="en-US" sz="2000" dirty="0"/>
              <a:t> </a:t>
            </a:r>
            <a:r>
              <a:rPr lang="en-US" sz="2000" dirty="0" err="1"/>
              <a:t>quelques</a:t>
            </a:r>
            <a:r>
              <a:rPr lang="en-US" sz="2000" dirty="0"/>
              <a:t> soirées </a:t>
            </a:r>
            <a:r>
              <a:rPr lang="en-US" sz="2000" dirty="0" err="1"/>
              <a:t>étudiantes</a:t>
            </a:r>
            <a:r>
              <a:rPr lang="en-US" sz="2000" dirty="0"/>
              <a:t> </a:t>
            </a:r>
            <a:r>
              <a:rPr lang="en-US" sz="2000" dirty="0" err="1"/>
              <a:t>en</a:t>
            </a:r>
            <a:r>
              <a:rPr lang="en-US" sz="2000" dirty="0"/>
              <a:t> </a:t>
            </a:r>
            <a:r>
              <a:rPr lang="en-US" sz="2000" dirty="0" err="1"/>
              <a:t>partenariat</a:t>
            </a:r>
            <a:r>
              <a:rPr lang="en-US" sz="2000" dirty="0"/>
              <a:t> avec </a:t>
            </a:r>
            <a:r>
              <a:rPr lang="en-US" sz="2000" dirty="0" err="1"/>
              <a:t>d’autres</a:t>
            </a:r>
            <a:r>
              <a:rPr lang="en-US" sz="2000" dirty="0"/>
              <a:t> écoles</a:t>
            </a:r>
          </a:p>
        </p:txBody>
      </p:sp>
      <p:pic>
        <p:nvPicPr>
          <p:cNvPr id="7" name="Image 6" descr="Une image contenant texte, Dessin d’enfant, graphisme, Graphique&#10;&#10;Description générée automatiquement">
            <a:extLst>
              <a:ext uri="{FF2B5EF4-FFF2-40B4-BE49-F238E27FC236}">
                <a16:creationId xmlns:a16="http://schemas.microsoft.com/office/drawing/2014/main" id="{9A5BF621-754B-B875-DD72-2E69AE25BDC0}"/>
              </a:ext>
            </a:extLst>
          </p:cNvPr>
          <p:cNvPicPr>
            <a:picLocks noChangeAspect="1"/>
          </p:cNvPicPr>
          <p:nvPr/>
        </p:nvPicPr>
        <p:blipFill rotWithShape="1">
          <a:blip r:embed="rId4"/>
          <a:srcRect t="18349" r="4" b="20957"/>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5" name="Espace réservé du contenu 4" descr="Une image contenant texte, graphisme, Dessin animé, affiche&#10;&#10;Description générée automatiquement">
            <a:extLst>
              <a:ext uri="{FF2B5EF4-FFF2-40B4-BE49-F238E27FC236}">
                <a16:creationId xmlns:a16="http://schemas.microsoft.com/office/drawing/2014/main" id="{98DFE641-2E08-9B18-4E07-25A5DDB76810}"/>
              </a:ext>
            </a:extLst>
          </p:cNvPr>
          <p:cNvPicPr>
            <a:picLocks noChangeAspect="1"/>
          </p:cNvPicPr>
          <p:nvPr/>
        </p:nvPicPr>
        <p:blipFill rotWithShape="1">
          <a:blip r:embed="rId5"/>
          <a:srcRect t="18660" r="4" b="23215"/>
          <a:stretch/>
        </p:blipFill>
        <p:spPr>
          <a:xfrm>
            <a:off x="6984386" y="3632401"/>
            <a:ext cx="4719805" cy="274353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73754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7056DF-ABFD-5DB8-2819-4613E9C166E2}"/>
              </a:ext>
            </a:extLst>
          </p:cNvPr>
          <p:cNvSpPr>
            <a:spLocks noGrp="1"/>
          </p:cNvSpPr>
          <p:nvPr>
            <p:ph type="title"/>
          </p:nvPr>
        </p:nvSpPr>
        <p:spPr>
          <a:xfrm>
            <a:off x="680321" y="753228"/>
            <a:ext cx="9613861" cy="1080938"/>
          </a:xfrm>
        </p:spPr>
        <p:txBody>
          <a:bodyPr>
            <a:normAutofit/>
          </a:bodyPr>
          <a:lstStyle/>
          <a:p>
            <a:r>
              <a:rPr lang="fr-FR" dirty="0"/>
              <a:t>Tournoi FIFA</a:t>
            </a:r>
          </a:p>
        </p:txBody>
      </p:sp>
      <p:sp>
        <p:nvSpPr>
          <p:cNvPr id="28" name="Content Placeholder 27">
            <a:extLst>
              <a:ext uri="{FF2B5EF4-FFF2-40B4-BE49-F238E27FC236}">
                <a16:creationId xmlns:a16="http://schemas.microsoft.com/office/drawing/2014/main" id="{820AD01C-BF40-E8E4-FE84-609BFAC65000}"/>
              </a:ext>
            </a:extLst>
          </p:cNvPr>
          <p:cNvSpPr>
            <a:spLocks noGrp="1"/>
          </p:cNvSpPr>
          <p:nvPr>
            <p:ph idx="1"/>
          </p:nvPr>
        </p:nvSpPr>
        <p:spPr>
          <a:xfrm>
            <a:off x="680321" y="2336873"/>
            <a:ext cx="5211977" cy="3599316"/>
          </a:xfrm>
        </p:spPr>
        <p:txBody>
          <a:bodyPr>
            <a:normAutofit/>
          </a:bodyPr>
          <a:lstStyle/>
          <a:p>
            <a:r>
              <a:rPr lang="en-US" sz="2000" dirty="0"/>
              <a:t>Nous </a:t>
            </a:r>
            <a:r>
              <a:rPr lang="en-US" sz="2000" dirty="0" err="1"/>
              <a:t>avons</a:t>
            </a:r>
            <a:r>
              <a:rPr lang="en-US" sz="2000" dirty="0"/>
              <a:t> </a:t>
            </a:r>
            <a:r>
              <a:rPr lang="en-US" sz="2000" dirty="0" err="1"/>
              <a:t>aussi</a:t>
            </a:r>
            <a:r>
              <a:rPr lang="en-US" sz="2000" dirty="0"/>
              <a:t> </a:t>
            </a:r>
            <a:r>
              <a:rPr lang="en-US" sz="2000" dirty="0" err="1"/>
              <a:t>eu</a:t>
            </a:r>
            <a:r>
              <a:rPr lang="en-US" sz="2000" dirty="0"/>
              <a:t> </a:t>
            </a:r>
            <a:r>
              <a:rPr lang="en-US" sz="2000" dirty="0" err="1"/>
              <a:t>l’occasion</a:t>
            </a:r>
            <a:r>
              <a:rPr lang="en-US" sz="2000" dirty="0"/>
              <a:t> </a:t>
            </a:r>
            <a:r>
              <a:rPr lang="en-US" sz="2000" dirty="0" err="1"/>
              <a:t>d’organiser</a:t>
            </a:r>
            <a:r>
              <a:rPr lang="en-US" sz="2000" dirty="0"/>
              <a:t> de divers </a:t>
            </a:r>
            <a:r>
              <a:rPr lang="en-US" sz="2000" dirty="0" err="1"/>
              <a:t>tournois</a:t>
            </a:r>
            <a:r>
              <a:rPr lang="en-US" sz="2000" dirty="0"/>
              <a:t> FIFA.</a:t>
            </a:r>
          </a:p>
        </p:txBody>
      </p:sp>
      <p:pic>
        <p:nvPicPr>
          <p:cNvPr id="13" name="Espace réservé du contenu 12" descr="Une image contenant Snack, Restauration rapide, intérieur, nourriture&#10;&#10;Description générée automatiquement">
            <a:extLst>
              <a:ext uri="{FF2B5EF4-FFF2-40B4-BE49-F238E27FC236}">
                <a16:creationId xmlns:a16="http://schemas.microsoft.com/office/drawing/2014/main" id="{48214945-5F21-6813-916F-1494B3504AC1}"/>
              </a:ext>
            </a:extLst>
          </p:cNvPr>
          <p:cNvPicPr>
            <a:picLocks noChangeAspect="1"/>
          </p:cNvPicPr>
          <p:nvPr/>
        </p:nvPicPr>
        <p:blipFill rotWithShape="1">
          <a:blip r:embed="rId2"/>
          <a:srcRect t="18500" r="2" b="9002"/>
          <a:stretch/>
        </p:blipFill>
        <p:spPr>
          <a:xfrm>
            <a:off x="6317103" y="2336872"/>
            <a:ext cx="2692907" cy="3598789"/>
          </a:xfrm>
          <a:prstGeom prst="rect">
            <a:avLst/>
          </a:prstGeom>
          <a:ln>
            <a:noFill/>
          </a:ln>
          <a:effectLst>
            <a:outerShdw blurRad="76200" dist="63500" dir="5040000" algn="tl" rotWithShape="0">
              <a:srgbClr val="000000">
                <a:alpha val="41000"/>
              </a:srgbClr>
            </a:outerShdw>
          </a:effectLst>
        </p:spPr>
      </p:pic>
      <p:pic>
        <p:nvPicPr>
          <p:cNvPr id="11" name="Espace réservé du contenu 10" descr="Une image contenant habits, personne, intérieur, homme&#10;&#10;Description générée automatiquement">
            <a:extLst>
              <a:ext uri="{FF2B5EF4-FFF2-40B4-BE49-F238E27FC236}">
                <a16:creationId xmlns:a16="http://schemas.microsoft.com/office/drawing/2014/main" id="{15DF9C47-1D4F-F3AC-EC85-61432BDCDE7B}"/>
              </a:ext>
            </a:extLst>
          </p:cNvPr>
          <p:cNvPicPr>
            <a:picLocks noChangeAspect="1"/>
          </p:cNvPicPr>
          <p:nvPr/>
        </p:nvPicPr>
        <p:blipFill rotWithShape="1">
          <a:blip r:embed="rId3"/>
          <a:srcRect t="24829" r="-4" b="-4"/>
          <a:stretch/>
        </p:blipFill>
        <p:spPr>
          <a:xfrm>
            <a:off x="9209664" y="2336872"/>
            <a:ext cx="2692907" cy="359878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001422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9" name="Content Placeholder 8">
            <a:extLst>
              <a:ext uri="{FF2B5EF4-FFF2-40B4-BE49-F238E27FC236}">
                <a16:creationId xmlns:a16="http://schemas.microsoft.com/office/drawing/2014/main" id="{677F977C-A572-5FB7-3479-E7D8CBE27540}"/>
              </a:ext>
            </a:extLst>
          </p:cNvPr>
          <p:cNvSpPr>
            <a:spLocks noGrp="1"/>
          </p:cNvSpPr>
          <p:nvPr>
            <p:ph idx="1"/>
          </p:nvPr>
        </p:nvSpPr>
        <p:spPr>
          <a:xfrm>
            <a:off x="680322" y="2336873"/>
            <a:ext cx="5041628" cy="3599316"/>
          </a:xfrm>
        </p:spPr>
        <p:txBody>
          <a:bodyPr>
            <a:normAutofit/>
          </a:bodyPr>
          <a:lstStyle/>
          <a:p>
            <a:r>
              <a:rPr lang="en-US" sz="2000" dirty="0"/>
              <a:t>Pour </a:t>
            </a:r>
            <a:r>
              <a:rPr lang="en-US" sz="2000" dirty="0" err="1"/>
              <a:t>inaugurer</a:t>
            </a:r>
            <a:r>
              <a:rPr lang="en-US" sz="2000" dirty="0"/>
              <a:t> </a:t>
            </a:r>
            <a:r>
              <a:rPr lang="en-US" sz="2000" dirty="0" err="1"/>
              <a:t>l’achat</a:t>
            </a:r>
            <a:r>
              <a:rPr lang="en-US" sz="2000" dirty="0"/>
              <a:t> de </a:t>
            </a:r>
            <a:r>
              <a:rPr lang="en-US" sz="2000" dirty="0" err="1"/>
              <a:t>notre</a:t>
            </a:r>
            <a:r>
              <a:rPr lang="en-US" sz="2000" dirty="0"/>
              <a:t> nouveau Baby-Foot, nous </a:t>
            </a:r>
            <a:r>
              <a:rPr lang="en-US" sz="2000" dirty="0" err="1"/>
              <a:t>avons</a:t>
            </a:r>
            <a:r>
              <a:rPr lang="en-US" sz="2000" dirty="0"/>
              <a:t> </a:t>
            </a:r>
            <a:r>
              <a:rPr lang="en-US" sz="2000" dirty="0" err="1"/>
              <a:t>organisé</a:t>
            </a:r>
            <a:r>
              <a:rPr lang="en-US" sz="2000" dirty="0"/>
              <a:t> un </a:t>
            </a:r>
            <a:r>
              <a:rPr lang="en-US" sz="2000" dirty="0" err="1"/>
              <a:t>tournoi</a:t>
            </a:r>
            <a:r>
              <a:rPr lang="en-US" sz="2000" dirty="0"/>
              <a:t> de Baby-Foot</a:t>
            </a:r>
          </a:p>
        </p:txBody>
      </p:sp>
      <p:pic>
        <p:nvPicPr>
          <p:cNvPr id="5" name="Espace réservé du contenu 4" descr="Une image contenant intérieur, meubles, table, Jeux et sports d’intérieur&#10;&#10;Description générée automatiquement">
            <a:extLst>
              <a:ext uri="{FF2B5EF4-FFF2-40B4-BE49-F238E27FC236}">
                <a16:creationId xmlns:a16="http://schemas.microsoft.com/office/drawing/2014/main" id="{BBFEFD2B-3A8B-0E01-4F56-73A300DC37BD}"/>
              </a:ext>
            </a:extLst>
          </p:cNvPr>
          <p:cNvPicPr>
            <a:picLocks noChangeAspect="1"/>
          </p:cNvPicPr>
          <p:nvPr/>
        </p:nvPicPr>
        <p:blipFill rotWithShape="1">
          <a:blip r:embed="rId3"/>
          <a:srcRect r="2" b="8289"/>
          <a:stretch/>
        </p:blipFill>
        <p:spPr>
          <a:xfrm>
            <a:off x="6096000" y="10"/>
            <a:ext cx="6092823" cy="6856310"/>
          </a:xfrm>
          <a:prstGeom prst="rect">
            <a:avLst/>
          </a:prstGeom>
          <a:ln>
            <a:noFill/>
          </a:ln>
          <a:effectLst/>
        </p:spPr>
      </p:pic>
      <p:sp>
        <p:nvSpPr>
          <p:cNvPr id="16" name="Rectangle 15">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7CD41F4D-4CD8-CFAF-49CC-426E78FA48CE}"/>
              </a:ext>
            </a:extLst>
          </p:cNvPr>
          <p:cNvSpPr>
            <a:spLocks noGrp="1"/>
          </p:cNvSpPr>
          <p:nvPr>
            <p:ph type="title"/>
          </p:nvPr>
        </p:nvSpPr>
        <p:spPr>
          <a:xfrm>
            <a:off x="680321" y="753228"/>
            <a:ext cx="5041629" cy="1080938"/>
          </a:xfrm>
        </p:spPr>
        <p:txBody>
          <a:bodyPr>
            <a:normAutofit/>
          </a:bodyPr>
          <a:lstStyle/>
          <a:p>
            <a:r>
              <a:rPr lang="fr-FR" dirty="0"/>
              <a:t>Tournoi Baby-Foot</a:t>
            </a:r>
          </a:p>
        </p:txBody>
      </p:sp>
      <p:pic>
        <p:nvPicPr>
          <p:cNvPr id="18" name="Picture 17">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3098267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{1F459662-3F48-864B-9C67-6F6A2443BD85}tf10001057</Template>
  <TotalTime>223</TotalTime>
  <Words>403</Words>
  <Application>Microsoft Macintosh PowerPoint</Application>
  <PresentationFormat>Grand écran</PresentationFormat>
  <Paragraphs>32</Paragraphs>
  <Slides>14</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14</vt:i4>
      </vt:variant>
    </vt:vector>
  </HeadingPairs>
  <TitlesOfParts>
    <vt:vector size="17" baseType="lpstr">
      <vt:lpstr>Arial</vt:lpstr>
      <vt:lpstr>Trebuchet MS</vt:lpstr>
      <vt:lpstr>Berlin</vt:lpstr>
      <vt:lpstr>Engagement Etudiant</vt:lpstr>
      <vt:lpstr>Sommaire</vt:lpstr>
      <vt:lpstr>Présentation du BDE </vt:lpstr>
      <vt:lpstr>Nos activités</vt:lpstr>
      <vt:lpstr>Petit Déjeuner</vt:lpstr>
      <vt:lpstr>Concours du pull le plus moche</vt:lpstr>
      <vt:lpstr>Organisation de soirées</vt:lpstr>
      <vt:lpstr>Tournoi FIFA</vt:lpstr>
      <vt:lpstr>Tournoi Baby-Foot</vt:lpstr>
      <vt:lpstr>Tournoi Five</vt:lpstr>
      <vt:lpstr>Journée solidaire</vt:lpstr>
      <vt:lpstr>Journée international de la tolérence</vt:lpstr>
      <vt:lpstr>Journée mondiale du sida</vt:lpstr>
      <vt:lpstr>Bilan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Engagement Etudiant</dc:title>
  <dc:creator>Joe-marcel TINDJOU-TCHAYA</dc:creator>
  <cp:lastModifiedBy>Joe-marcel TINDJOU-TCHAYA</cp:lastModifiedBy>
  <cp:revision>1</cp:revision>
  <dcterms:created xsi:type="dcterms:W3CDTF">2023-05-19T18:09:40Z</dcterms:created>
  <dcterms:modified xsi:type="dcterms:W3CDTF">2023-05-19T21:53:20Z</dcterms:modified>
</cp:coreProperties>
</file>